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71" r:id="rId14"/>
    <p:sldId id="272" r:id="rId15"/>
    <p:sldId id="273" r:id="rId16"/>
    <p:sldId id="26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2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14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39506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341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574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19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595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53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015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9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3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141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213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635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195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07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55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938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093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351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445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5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443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260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271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026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636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042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830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650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58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453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7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152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60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059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190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916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99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743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2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07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59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8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99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275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636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62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5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08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14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62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72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6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67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8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95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7149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04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42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96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8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2562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41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044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65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89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66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67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45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55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48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1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95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6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0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50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8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33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64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31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20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7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08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59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52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69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33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7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14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16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91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1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81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58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78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836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18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91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1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07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0768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83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01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6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811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61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368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98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2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32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45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629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6487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4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5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4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2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061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13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927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361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801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301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137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98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5572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651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12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46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1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742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622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461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298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6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3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16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2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25B7-A1D6-46CD-997D-4829255DC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1835-1AF2-44E5-8EF7-1CB8CBEA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2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CD1ED0-BDFE-4F1F-9F64-F38B57AE5487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10/24/2010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25651C-3ACF-4908-B3B7-8A76C5175F0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5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59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3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D09E25A-98C1-8341-A304-1F03C3DB3E8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10/24/2010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35E1E64-6DB0-DA48-ACF6-2208934D1C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5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53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58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798F33-400C-4D52-9B81-7B4F7DBB3B6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10/24/2010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4B6CEC-C028-4FC7-B643-C560B343DE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46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05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Mississippi Gulf Coast</a:t>
            </a:r>
            <a:br>
              <a:rPr lang="en-US" sz="5400" b="1" dirty="0" smtClean="0"/>
            </a:br>
            <a:r>
              <a:rPr lang="en-US" sz="5400" b="1" dirty="0" smtClean="0"/>
              <a:t>Biloxi, MS</a:t>
            </a:r>
            <a:endParaRPr lang="en-US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4822"/>
            <a:ext cx="9144000" cy="386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8288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14.5hrs (912mi) from Elmhurst by Coach Bus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Average temperature in March about 70 degrees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Sea Island, South Carolina</a:t>
            </a:r>
            <a:endParaRPr lang="en-US" dirty="0"/>
          </a:p>
        </p:txBody>
      </p:sp>
      <p:pic>
        <p:nvPicPr>
          <p:cNvPr id="6" name="Content Placeholder 5" descr="charlestonAreaMa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324350" cy="5105400"/>
          </a:xfrm>
        </p:spPr>
      </p:pic>
      <p:sp>
        <p:nvSpPr>
          <p:cNvPr id="8" name="TextBox 7"/>
          <p:cNvSpPr txBox="1"/>
          <p:nvPr/>
        </p:nvSpPr>
        <p:spPr>
          <a:xfrm>
            <a:off x="4800600" y="990600"/>
            <a:ext cx="4038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John’s Island, SC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-934 miles away from Elmhurst College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-Group of 25 people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-Staying in Volunteer Houses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-30 minutes from Downtown Charleston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-Area is in great need of affordable housing due to generations of being separated from the mainland and having  an influx of development on the islands. </a:t>
            </a:r>
          </a:p>
          <a:p>
            <a:endParaRPr 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-Oldest and 2</a:t>
            </a:r>
            <a:r>
              <a:rPr lang="en-US" baseline="30000" dirty="0" smtClean="0"/>
              <a:t>nd</a:t>
            </a:r>
            <a:r>
              <a:rPr lang="en-US" dirty="0" smtClean="0"/>
              <a:t> Biggest city in South Carolina</a:t>
            </a:r>
          </a:p>
          <a:p>
            <a:pPr>
              <a:buNone/>
            </a:pPr>
            <a:r>
              <a:rPr lang="en-US" dirty="0" smtClean="0"/>
              <a:t>-2009 estimated population: 124,593</a:t>
            </a:r>
          </a:p>
          <a:p>
            <a:pPr>
              <a:buNone/>
            </a:pPr>
            <a:r>
              <a:rPr lang="en-US" dirty="0" smtClean="0"/>
              <a:t>-Fastest growing city in SC. The population has went up almost 30% since 2000 and has nearly doubled from the last 30-40 years. </a:t>
            </a:r>
          </a:p>
          <a:p>
            <a:pPr>
              <a:buNone/>
            </a:pPr>
            <a:r>
              <a:rPr lang="en-US" dirty="0" smtClean="0"/>
              <a:t>-Known as the “Holy City” for the many churches that dominate the city’s skyline. </a:t>
            </a:r>
          </a:p>
          <a:p>
            <a:pPr>
              <a:buNone/>
            </a:pPr>
            <a:r>
              <a:rPr lang="en-US" dirty="0" smtClean="0"/>
              <a:t>-The entire downtown area of Charleston is registered as a National Historical Landmark. Charleston has over 3,000 buildings classified as historic. </a:t>
            </a:r>
          </a:p>
        </p:txBody>
      </p:sp>
    </p:spTree>
    <p:extLst>
      <p:ext uri="{BB962C8B-B14F-4D97-AF65-F5344CB8AC3E}">
        <p14:creationId xmlns:p14="http://schemas.microsoft.com/office/powerpoint/2010/main" val="9486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-Beaches 5 minutes away from volunteer houses. </a:t>
            </a:r>
          </a:p>
          <a:p>
            <a:pPr>
              <a:buNone/>
            </a:pPr>
            <a:r>
              <a:rPr lang="en-US" dirty="0" smtClean="0"/>
              <a:t>-Kayaking</a:t>
            </a:r>
          </a:p>
          <a:p>
            <a:pPr>
              <a:buNone/>
            </a:pPr>
            <a:r>
              <a:rPr lang="en-US" dirty="0" smtClean="0"/>
              <a:t>-Many historic buildings and spots to visit in downtown Charleston. </a:t>
            </a:r>
          </a:p>
          <a:p>
            <a:pPr>
              <a:buNone/>
            </a:pPr>
            <a:r>
              <a:rPr lang="en-US" dirty="0" smtClean="0"/>
              <a:t>-Ft. Sumter: The site of the first shots of the Civil War lies in Charleston Bay. </a:t>
            </a:r>
            <a:endParaRPr lang="en-US" dirty="0"/>
          </a:p>
        </p:txBody>
      </p:sp>
      <p:pic>
        <p:nvPicPr>
          <p:cNvPr id="4" name="Picture 3" descr="Charleston_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434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see…</a:t>
            </a:r>
            <a:endParaRPr lang="en-US" dirty="0"/>
          </a:p>
        </p:txBody>
      </p:sp>
      <p:pic>
        <p:nvPicPr>
          <p:cNvPr id="4" name="Content Placeholder 3" descr="793257_f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024" y="1323753"/>
            <a:ext cx="2212975" cy="2105557"/>
          </a:xfrm>
        </p:spPr>
      </p:pic>
      <p:pic>
        <p:nvPicPr>
          <p:cNvPr id="5" name="Picture 4" descr="cityCharlestonSC_churchbri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309576"/>
            <a:ext cx="2081621" cy="21197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21" y="1323753"/>
            <a:ext cx="1863058" cy="210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082058" cy="21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3570116"/>
            <a:ext cx="180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Ft. Sumter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1781"/>
            <a:ext cx="3200400" cy="258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1781"/>
            <a:ext cx="3429000" cy="258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Why They Need Our Help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105400" cy="5867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More storm damage by Hurricane Katrina than New Orleans, but often overlooked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Recent oil spill nearly ruined their economy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Between Katrina &amp; oil spill, do not have the money or resources to rebuild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Enough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debris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storm to fill football stadium 97 stories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high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816" y="3886200"/>
            <a:ext cx="354871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142999"/>
            <a:ext cx="3591866" cy="23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1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r>
              <a:rPr lang="en-US" b="1" dirty="0" smtClean="0"/>
              <a:t>Culture &amp;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Heavily influenced by New Orleans culture</a:t>
            </a:r>
          </a:p>
          <a:p>
            <a:pPr lvl="1"/>
            <a:r>
              <a:rPr lang="en-US" b="1" dirty="0" smtClean="0"/>
              <a:t>Blues music</a:t>
            </a:r>
          </a:p>
          <a:p>
            <a:pPr lvl="1"/>
            <a:r>
              <a:rPr lang="en-US" b="1" dirty="0" smtClean="0"/>
              <a:t>Large seafood industry</a:t>
            </a:r>
          </a:p>
          <a:p>
            <a:r>
              <a:rPr lang="en-US" sz="2800" b="1" dirty="0" smtClean="0"/>
              <a:t>Lighthouse &amp; Hurricane Katrina memorial</a:t>
            </a:r>
          </a:p>
          <a:p>
            <a:r>
              <a:rPr lang="en-US" sz="2800" b="1" dirty="0" smtClean="0"/>
              <a:t>26 miles of beaches</a:t>
            </a:r>
          </a:p>
          <a:p>
            <a:r>
              <a:rPr lang="en-US" sz="2800" b="1" dirty="0" smtClean="0"/>
              <a:t>Museums </a:t>
            </a:r>
          </a:p>
          <a:p>
            <a:r>
              <a:rPr lang="en-US" sz="2800" b="1" dirty="0" smtClean="0"/>
              <a:t>Outdoor activities</a:t>
            </a:r>
          </a:p>
          <a:p>
            <a:r>
              <a:rPr lang="en-US" sz="2800" b="1" dirty="0" smtClean="0"/>
              <a:t>Shopping</a:t>
            </a:r>
          </a:p>
          <a:p>
            <a:r>
              <a:rPr lang="en-US" sz="2800" b="1" dirty="0" smtClean="0"/>
              <a:t>Cosmic Bowling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781425"/>
            <a:ext cx="5334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300" y="0"/>
            <a:ext cx="1917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8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Taos, New Mexico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33147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609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Population: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Hispanic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Native American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Anglo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23% live below the poverty level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Chance to work on an adobe home!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219450" cy="25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2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be flying!</a:t>
            </a:r>
          </a:p>
          <a:p>
            <a:endParaRPr lang="en-US" dirty="0" smtClean="0"/>
          </a:p>
          <a:p>
            <a:r>
              <a:rPr lang="en-US" dirty="0" smtClean="0"/>
              <a:t>We’ll be cooking!</a:t>
            </a:r>
          </a:p>
          <a:p>
            <a:pPr lvl="1"/>
            <a:r>
              <a:rPr lang="en-US" dirty="0" smtClean="0"/>
              <a:t>Except for one meal provided by the Homeowners</a:t>
            </a:r>
          </a:p>
          <a:p>
            <a:pPr lvl="2"/>
            <a:r>
              <a:rPr lang="en-US" dirty="0" smtClean="0"/>
              <a:t>… which means we’ll most likely meet the homeowners!</a:t>
            </a:r>
          </a:p>
          <a:p>
            <a:endParaRPr lang="en-US" dirty="0" smtClean="0"/>
          </a:p>
          <a:p>
            <a:r>
              <a:rPr lang="en-US" dirty="0" smtClean="0"/>
              <a:t>Staying in a Church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4782">
            <a:off x="3382006" y="524102"/>
            <a:ext cx="2676525" cy="203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53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Attraction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1000+ year old Pueblo</a:t>
            </a:r>
          </a:p>
          <a:p>
            <a:r>
              <a:rPr lang="en-US" dirty="0" err="1" smtClean="0"/>
              <a:t>Earthship</a:t>
            </a:r>
            <a:r>
              <a:rPr lang="en-US" dirty="0" smtClean="0"/>
              <a:t> Communities</a:t>
            </a:r>
          </a:p>
          <a:p>
            <a:r>
              <a:rPr lang="en-US" dirty="0" smtClean="0"/>
              <a:t>River Rafting</a:t>
            </a:r>
          </a:p>
          <a:p>
            <a:r>
              <a:rPr lang="en-US" dirty="0" smtClean="0"/>
              <a:t>Hiking</a:t>
            </a:r>
          </a:p>
          <a:p>
            <a:r>
              <a:rPr lang="en-US" dirty="0" smtClean="0"/>
              <a:t>Hot Springs</a:t>
            </a:r>
          </a:p>
          <a:p>
            <a:r>
              <a:rPr lang="en-US" dirty="0" smtClean="0"/>
              <a:t>Art Community</a:t>
            </a:r>
          </a:p>
          <a:p>
            <a:r>
              <a:rPr lang="en-US" dirty="0" smtClean="0"/>
              <a:t>Cultural &amp; Historical Tours &amp; Museums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424238" cy="27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164"/>
            <a:ext cx="7772400" cy="2102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Horizons, Habitat For Humanity </a:t>
            </a:r>
            <a:br>
              <a:rPr lang="en-US" dirty="0" smtClean="0"/>
            </a:br>
            <a:r>
              <a:rPr lang="en-US" dirty="0" smtClean="0"/>
              <a:t>Americus, Georgia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10" y="2621685"/>
            <a:ext cx="7086600" cy="334483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Originally part of Habitat International has built houses in Sumter County since 1979. In 1992, Habitat created the Sumter County Initiative, a program designed to eliminate poverty housing throughout Sumter County. Since that time the New Horizons affiliate has built over 480 houses.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9"/>
            <a:ext cx="7872597" cy="4509028"/>
          </a:xfrm>
        </p:spPr>
        <p:txBody>
          <a:bodyPr wrap="square">
            <a:noAutofit/>
          </a:bodyPr>
          <a:lstStyle/>
          <a:p>
            <a:r>
              <a:rPr lang="en-US" dirty="0" smtClean="0"/>
              <a:t>Original Site of Habitat for Humanity</a:t>
            </a:r>
          </a:p>
          <a:p>
            <a:r>
              <a:rPr lang="en-US" dirty="0" smtClean="0"/>
              <a:t>Home to Habitat for Humanity International Headquarters</a:t>
            </a:r>
          </a:p>
          <a:p>
            <a:r>
              <a:rPr lang="en-US" dirty="0" err="1" smtClean="0"/>
              <a:t>ReStore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900" y="3671315"/>
            <a:ext cx="4089778" cy="2770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671315"/>
            <a:ext cx="45663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Font typeface="Arial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  Anderson POW memorial</a:t>
            </a:r>
          </a:p>
          <a:p>
            <a:pPr defTabSz="457200">
              <a:buFont typeface="Arial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  Habitat for Humanity Global Village</a:t>
            </a:r>
          </a:p>
        </p:txBody>
      </p:sp>
    </p:spTree>
    <p:extLst>
      <p:ext uri="{BB962C8B-B14F-4D97-AF65-F5344CB8AC3E}">
        <p14:creationId xmlns:p14="http://schemas.microsoft.com/office/powerpoint/2010/main" val="16610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Stopping in Nashville, TN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Housing: Volunteer Center or University Campus</a:t>
            </a:r>
          </a:p>
          <a:p>
            <a:pPr lvl="1"/>
            <a:r>
              <a:rPr lang="en-US" dirty="0" smtClean="0"/>
              <a:t>Georgia Southwestern State University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Building Houses, Working at the </a:t>
            </a:r>
            <a:r>
              <a:rPr lang="en-US" dirty="0" err="1" smtClean="0"/>
              <a:t>ReStore</a:t>
            </a:r>
            <a:r>
              <a:rPr lang="en-US" dirty="0" smtClean="0"/>
              <a:t>, and having FUN!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488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Trek</vt:lpstr>
      <vt:lpstr>1_Trek</vt:lpstr>
      <vt:lpstr>2_Trek</vt:lpstr>
      <vt:lpstr>1_Office Theme</vt:lpstr>
      <vt:lpstr>2_Office Theme</vt:lpstr>
      <vt:lpstr>3_Office Theme</vt:lpstr>
      <vt:lpstr>Apex</vt:lpstr>
      <vt:lpstr>1_Apex</vt:lpstr>
      <vt:lpstr>2_Apex</vt:lpstr>
      <vt:lpstr>3_Apex</vt:lpstr>
      <vt:lpstr>4_Office Theme</vt:lpstr>
      <vt:lpstr>5_Office Theme</vt:lpstr>
      <vt:lpstr>6_Office Theme</vt:lpstr>
      <vt:lpstr>Mississippi Gulf Coast Biloxi, MS</vt:lpstr>
      <vt:lpstr>Why They Need Our Help</vt:lpstr>
      <vt:lpstr>Culture &amp; Activities</vt:lpstr>
      <vt:lpstr>Taos, New Mexico</vt:lpstr>
      <vt:lpstr>Basic Info</vt:lpstr>
      <vt:lpstr>Attraction Possibilities</vt:lpstr>
      <vt:lpstr>New Horizons, Habitat For Humanity  Americus, Georgia</vt:lpstr>
      <vt:lpstr>Americus</vt:lpstr>
      <vt:lpstr>Americus</vt:lpstr>
      <vt:lpstr>Sea Island, South Carolina</vt:lpstr>
      <vt:lpstr>Charleston</vt:lpstr>
      <vt:lpstr>What to do there?</vt:lpstr>
      <vt:lpstr>What to see…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Gulf Coast Biloxi, MS</dc:title>
  <dc:creator> </dc:creator>
  <cp:lastModifiedBy>infodesk</cp:lastModifiedBy>
  <cp:revision>6</cp:revision>
  <dcterms:created xsi:type="dcterms:W3CDTF">2010-10-20T19:11:23Z</dcterms:created>
  <dcterms:modified xsi:type="dcterms:W3CDTF">2010-10-25T02:16:23Z</dcterms:modified>
</cp:coreProperties>
</file>